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6068-D1C3-44EB-A56E-FD93299DB2E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CFF0-7161-4B2D-902A-B808A1BD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2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6068-D1C3-44EB-A56E-FD93299DB2E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CFF0-7161-4B2D-902A-B808A1BD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8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6068-D1C3-44EB-A56E-FD93299DB2E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CFF0-7161-4B2D-902A-B808A1BD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5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6068-D1C3-44EB-A56E-FD93299DB2E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CFF0-7161-4B2D-902A-B808A1BD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7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6068-D1C3-44EB-A56E-FD93299DB2E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CFF0-7161-4B2D-902A-B808A1BD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8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6068-D1C3-44EB-A56E-FD93299DB2E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CFF0-7161-4B2D-902A-B808A1BD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3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6068-D1C3-44EB-A56E-FD93299DB2E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CFF0-7161-4B2D-902A-B808A1BD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1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6068-D1C3-44EB-A56E-FD93299DB2E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CFF0-7161-4B2D-902A-B808A1BD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6068-D1C3-44EB-A56E-FD93299DB2E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CFF0-7161-4B2D-902A-B808A1BD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6068-D1C3-44EB-A56E-FD93299DB2E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CFF0-7161-4B2D-902A-B808A1BD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6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6068-D1C3-44EB-A56E-FD93299DB2E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CFF0-7161-4B2D-902A-B808A1BD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6068-D1C3-44EB-A56E-FD93299DB2EE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CFF0-7161-4B2D-902A-B808A1BD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6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40"/>
            <a:ext cx="10272978" cy="7032396"/>
          </a:xfrm>
        </p:spPr>
      </p:pic>
    </p:spTree>
    <p:extLst>
      <p:ext uri="{BB962C8B-B14F-4D97-AF65-F5344CB8AC3E}">
        <p14:creationId xmlns:p14="http://schemas.microsoft.com/office/powerpoint/2010/main" val="22017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365" y="0"/>
            <a:ext cx="10062965" cy="6888632"/>
          </a:xfrm>
        </p:spPr>
      </p:pic>
    </p:spTree>
    <p:extLst>
      <p:ext uri="{BB962C8B-B14F-4D97-AF65-F5344CB8AC3E}">
        <p14:creationId xmlns:p14="http://schemas.microsoft.com/office/powerpoint/2010/main" val="10668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0018218" cy="6858000"/>
          </a:xfrm>
        </p:spPr>
      </p:pic>
    </p:spTree>
    <p:extLst>
      <p:ext uri="{BB962C8B-B14F-4D97-AF65-F5344CB8AC3E}">
        <p14:creationId xmlns:p14="http://schemas.microsoft.com/office/powerpoint/2010/main" val="35695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0129532" cy="6934200"/>
          </a:xfrm>
        </p:spPr>
      </p:pic>
    </p:spTree>
    <p:extLst>
      <p:ext uri="{BB962C8B-B14F-4D97-AF65-F5344CB8AC3E}">
        <p14:creationId xmlns:p14="http://schemas.microsoft.com/office/powerpoint/2010/main" val="24617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737" y="0"/>
            <a:ext cx="10240846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737" y="0"/>
            <a:ext cx="10240846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109" y="0"/>
            <a:ext cx="10018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0475418" cy="7170978"/>
          </a:xfrm>
        </p:spPr>
      </p:pic>
    </p:spTree>
    <p:extLst>
      <p:ext uri="{BB962C8B-B14F-4D97-AF65-F5344CB8AC3E}">
        <p14:creationId xmlns:p14="http://schemas.microsoft.com/office/powerpoint/2010/main" val="27491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0463472" cy="7162800"/>
          </a:xfrm>
        </p:spPr>
      </p:pic>
    </p:spTree>
    <p:extLst>
      <p:ext uri="{BB962C8B-B14F-4D97-AF65-F5344CB8AC3E}">
        <p14:creationId xmlns:p14="http://schemas.microsoft.com/office/powerpoint/2010/main" val="41265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775"/>
            <a:ext cx="10137677" cy="69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80289"/>
            <a:ext cx="10185539" cy="6972541"/>
          </a:xfrm>
        </p:spPr>
      </p:pic>
    </p:spTree>
    <p:extLst>
      <p:ext uri="{BB962C8B-B14F-4D97-AF65-F5344CB8AC3E}">
        <p14:creationId xmlns:p14="http://schemas.microsoft.com/office/powerpoint/2010/main" val="31029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08" y="0"/>
            <a:ext cx="10018219" cy="6858000"/>
          </a:xfrm>
        </p:spPr>
      </p:pic>
    </p:spTree>
    <p:extLst>
      <p:ext uri="{BB962C8B-B14F-4D97-AF65-F5344CB8AC3E}">
        <p14:creationId xmlns:p14="http://schemas.microsoft.com/office/powerpoint/2010/main" val="298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Boop, Zachary</dc:creator>
  <cp:lastModifiedBy>Boop, Zachary</cp:lastModifiedBy>
  <cp:revision>7</cp:revision>
  <dcterms:created xsi:type="dcterms:W3CDTF">2013-01-31T13:25:06Z</dcterms:created>
  <dcterms:modified xsi:type="dcterms:W3CDTF">2013-02-04T13:59:15Z</dcterms:modified>
</cp:coreProperties>
</file>